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64C47E-0D3A-4BFC-8DC2-1F6ADD27FA80}" v="14" dt="2020-08-20T11:50:23.8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ko Ugulava" userId="e7e6b9f0-29ef-4b4b-b976-ca806c769835" providerId="ADAL" clId="{F764C47E-0D3A-4BFC-8DC2-1F6ADD27FA80}"/>
    <pc:docChg chg="undo custSel addSld delSld modSld">
      <pc:chgData name="Tako Ugulava" userId="e7e6b9f0-29ef-4b4b-b976-ca806c769835" providerId="ADAL" clId="{F764C47E-0D3A-4BFC-8DC2-1F6ADD27FA80}" dt="2020-08-20T12:02:35.612" v="4787" actId="2696"/>
      <pc:docMkLst>
        <pc:docMk/>
      </pc:docMkLst>
      <pc:sldChg chg="modSp add">
        <pc:chgData name="Tako Ugulava" userId="e7e6b9f0-29ef-4b4b-b976-ca806c769835" providerId="ADAL" clId="{F764C47E-0D3A-4BFC-8DC2-1F6ADD27FA80}" dt="2020-08-20T10:01:10.423" v="83" actId="113"/>
        <pc:sldMkLst>
          <pc:docMk/>
          <pc:sldMk cId="4053545656" sldId="256"/>
        </pc:sldMkLst>
        <pc:spChg chg="mod">
          <ac:chgData name="Tako Ugulava" userId="e7e6b9f0-29ef-4b4b-b976-ca806c769835" providerId="ADAL" clId="{F764C47E-0D3A-4BFC-8DC2-1F6ADD27FA80}" dt="2020-08-20T10:00:50.295" v="61" actId="255"/>
          <ac:spMkLst>
            <pc:docMk/>
            <pc:sldMk cId="4053545656" sldId="256"/>
            <ac:spMk id="2" creationId="{B3A670C8-EFC5-4055-B776-C11466FEB0D1}"/>
          </ac:spMkLst>
        </pc:spChg>
        <pc:spChg chg="mod">
          <ac:chgData name="Tako Ugulava" userId="e7e6b9f0-29ef-4b4b-b976-ca806c769835" providerId="ADAL" clId="{F764C47E-0D3A-4BFC-8DC2-1F6ADD27FA80}" dt="2020-08-20T10:01:10.423" v="83" actId="113"/>
          <ac:spMkLst>
            <pc:docMk/>
            <pc:sldMk cId="4053545656" sldId="256"/>
            <ac:spMk id="3" creationId="{D3C807C3-2B66-4F5B-B377-4C1133BAF688}"/>
          </ac:spMkLst>
        </pc:spChg>
      </pc:sldChg>
      <pc:sldChg chg="delSp modSp add">
        <pc:chgData name="Tako Ugulava" userId="e7e6b9f0-29ef-4b4b-b976-ca806c769835" providerId="ADAL" clId="{F764C47E-0D3A-4BFC-8DC2-1F6ADD27FA80}" dt="2020-08-20T11:58:15.272" v="4786" actId="255"/>
        <pc:sldMkLst>
          <pc:docMk/>
          <pc:sldMk cId="748364843" sldId="257"/>
        </pc:sldMkLst>
        <pc:spChg chg="del mod">
          <ac:chgData name="Tako Ugulava" userId="e7e6b9f0-29ef-4b4b-b976-ca806c769835" providerId="ADAL" clId="{F764C47E-0D3A-4BFC-8DC2-1F6ADD27FA80}" dt="2020-08-20T11:50:23.876" v="4418"/>
          <ac:spMkLst>
            <pc:docMk/>
            <pc:sldMk cId="748364843" sldId="257"/>
            <ac:spMk id="2" creationId="{3B29AF98-6B88-4FF4-ACC0-7DFE6007966E}"/>
          </ac:spMkLst>
        </pc:spChg>
        <pc:spChg chg="mod">
          <ac:chgData name="Tako Ugulava" userId="e7e6b9f0-29ef-4b4b-b976-ca806c769835" providerId="ADAL" clId="{F764C47E-0D3A-4BFC-8DC2-1F6ADD27FA80}" dt="2020-08-20T11:58:15.272" v="4786" actId="255"/>
          <ac:spMkLst>
            <pc:docMk/>
            <pc:sldMk cId="748364843" sldId="257"/>
            <ac:spMk id="3" creationId="{454D64EA-A12E-4730-B237-737DAB3F102B}"/>
          </ac:spMkLst>
        </pc:spChg>
      </pc:sldChg>
      <pc:sldChg chg="modSp add">
        <pc:chgData name="Tako Ugulava" userId="e7e6b9f0-29ef-4b4b-b976-ca806c769835" providerId="ADAL" clId="{F764C47E-0D3A-4BFC-8DC2-1F6ADD27FA80}" dt="2020-08-20T11:48:42.198" v="4397" actId="113"/>
        <pc:sldMkLst>
          <pc:docMk/>
          <pc:sldMk cId="1407932759" sldId="258"/>
        </pc:sldMkLst>
        <pc:spChg chg="mod">
          <ac:chgData name="Tako Ugulava" userId="e7e6b9f0-29ef-4b4b-b976-ca806c769835" providerId="ADAL" clId="{F764C47E-0D3A-4BFC-8DC2-1F6ADD27FA80}" dt="2020-08-20T11:48:42.198" v="4397" actId="113"/>
          <ac:spMkLst>
            <pc:docMk/>
            <pc:sldMk cId="1407932759" sldId="258"/>
            <ac:spMk id="2" creationId="{7C13EB67-885E-40BF-ACE3-00D71DFE171D}"/>
          </ac:spMkLst>
        </pc:spChg>
        <pc:spChg chg="mod">
          <ac:chgData name="Tako Ugulava" userId="e7e6b9f0-29ef-4b4b-b976-ca806c769835" providerId="ADAL" clId="{F764C47E-0D3A-4BFC-8DC2-1F6ADD27FA80}" dt="2020-08-20T11:45:43.123" v="4364" actId="20577"/>
          <ac:spMkLst>
            <pc:docMk/>
            <pc:sldMk cId="1407932759" sldId="258"/>
            <ac:spMk id="3" creationId="{D50BD8CD-2115-4E99-8278-B323F01BEBE0}"/>
          </ac:spMkLst>
        </pc:spChg>
      </pc:sldChg>
      <pc:sldChg chg="add del">
        <pc:chgData name="Tako Ugulava" userId="e7e6b9f0-29ef-4b4b-b976-ca806c769835" providerId="ADAL" clId="{F764C47E-0D3A-4BFC-8DC2-1F6ADD27FA80}" dt="2020-08-20T12:02:35.612" v="4787" actId="2696"/>
        <pc:sldMkLst>
          <pc:docMk/>
          <pc:sldMk cId="3178105922" sldId="259"/>
        </pc:sldMkLst>
      </pc:sldChg>
      <pc:sldChg chg="modSp add">
        <pc:chgData name="Tako Ugulava" userId="e7e6b9f0-29ef-4b4b-b976-ca806c769835" providerId="ADAL" clId="{F764C47E-0D3A-4BFC-8DC2-1F6ADD27FA80}" dt="2020-08-20T11:48:50.184" v="4398" actId="113"/>
        <pc:sldMkLst>
          <pc:docMk/>
          <pc:sldMk cId="3274843939" sldId="260"/>
        </pc:sldMkLst>
        <pc:spChg chg="mod">
          <ac:chgData name="Tako Ugulava" userId="e7e6b9f0-29ef-4b4b-b976-ca806c769835" providerId="ADAL" clId="{F764C47E-0D3A-4BFC-8DC2-1F6ADD27FA80}" dt="2020-08-20T11:48:50.184" v="4398" actId="113"/>
          <ac:spMkLst>
            <pc:docMk/>
            <pc:sldMk cId="3274843939" sldId="260"/>
            <ac:spMk id="2" creationId="{7C13EB67-885E-40BF-ACE3-00D71DFE171D}"/>
          </ac:spMkLst>
        </pc:spChg>
        <pc:spChg chg="mod">
          <ac:chgData name="Tako Ugulava" userId="e7e6b9f0-29ef-4b4b-b976-ca806c769835" providerId="ADAL" clId="{F764C47E-0D3A-4BFC-8DC2-1F6ADD27FA80}" dt="2020-08-20T11:46:54" v="4381" actId="20577"/>
          <ac:spMkLst>
            <pc:docMk/>
            <pc:sldMk cId="3274843939" sldId="260"/>
            <ac:spMk id="3" creationId="{D50BD8CD-2115-4E99-8278-B323F01BEBE0}"/>
          </ac:spMkLst>
        </pc:spChg>
      </pc:sldChg>
      <pc:sldChg chg="modSp add">
        <pc:chgData name="Tako Ugulava" userId="e7e6b9f0-29ef-4b4b-b976-ca806c769835" providerId="ADAL" clId="{F764C47E-0D3A-4BFC-8DC2-1F6ADD27FA80}" dt="2020-08-20T11:48:56.986" v="4399" actId="113"/>
        <pc:sldMkLst>
          <pc:docMk/>
          <pc:sldMk cId="1609508314" sldId="261"/>
        </pc:sldMkLst>
        <pc:spChg chg="mod">
          <ac:chgData name="Tako Ugulava" userId="e7e6b9f0-29ef-4b4b-b976-ca806c769835" providerId="ADAL" clId="{F764C47E-0D3A-4BFC-8DC2-1F6ADD27FA80}" dt="2020-08-20T11:48:56.986" v="4399" actId="113"/>
          <ac:spMkLst>
            <pc:docMk/>
            <pc:sldMk cId="1609508314" sldId="261"/>
            <ac:spMk id="2" creationId="{7C13EB67-885E-40BF-ACE3-00D71DFE171D}"/>
          </ac:spMkLst>
        </pc:spChg>
        <pc:spChg chg="mod">
          <ac:chgData name="Tako Ugulava" userId="e7e6b9f0-29ef-4b4b-b976-ca806c769835" providerId="ADAL" clId="{F764C47E-0D3A-4BFC-8DC2-1F6ADD27FA80}" dt="2020-08-20T11:47:15.036" v="4393" actId="20577"/>
          <ac:spMkLst>
            <pc:docMk/>
            <pc:sldMk cId="1609508314" sldId="261"/>
            <ac:spMk id="3" creationId="{D50BD8CD-2115-4E99-8278-B323F01BEBE0}"/>
          </ac:spMkLst>
        </pc:spChg>
      </pc:sldChg>
      <pc:sldChg chg="modSp add">
        <pc:chgData name="Tako Ugulava" userId="e7e6b9f0-29ef-4b4b-b976-ca806c769835" providerId="ADAL" clId="{F764C47E-0D3A-4BFC-8DC2-1F6ADD27FA80}" dt="2020-08-20T11:49:25.023" v="4416" actId="20577"/>
        <pc:sldMkLst>
          <pc:docMk/>
          <pc:sldMk cId="213164992" sldId="262"/>
        </pc:sldMkLst>
        <pc:spChg chg="mod">
          <ac:chgData name="Tako Ugulava" userId="e7e6b9f0-29ef-4b4b-b976-ca806c769835" providerId="ADAL" clId="{F764C47E-0D3A-4BFC-8DC2-1F6ADD27FA80}" dt="2020-08-20T11:49:03.698" v="4400" actId="113"/>
          <ac:spMkLst>
            <pc:docMk/>
            <pc:sldMk cId="213164992" sldId="262"/>
            <ac:spMk id="2" creationId="{7C13EB67-885E-40BF-ACE3-00D71DFE171D}"/>
          </ac:spMkLst>
        </pc:spChg>
        <pc:spChg chg="mod">
          <ac:chgData name="Tako Ugulava" userId="e7e6b9f0-29ef-4b4b-b976-ca806c769835" providerId="ADAL" clId="{F764C47E-0D3A-4BFC-8DC2-1F6ADD27FA80}" dt="2020-08-20T11:49:25.023" v="4416" actId="20577"/>
          <ac:spMkLst>
            <pc:docMk/>
            <pc:sldMk cId="213164992" sldId="262"/>
            <ac:spMk id="3" creationId="{D50BD8CD-2115-4E99-8278-B323F01BEBE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F87F3-9814-4411-A42B-A1AC577D6E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F445E-436B-426D-9C79-0D2AA1B49E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DF04B9-96CF-47A4-A4C2-34DDF9D61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B8A2B-4434-4F2D-80DF-FBB3177D0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F3D8A-B77F-4B4E-B832-858AFCAFC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47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73880-372B-4883-9A4C-57EF5F7A6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7DFC53-7786-47D7-8D0D-9BDD4CB994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C4CA89-5A74-4A6C-8336-CE06936C2C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CBE09A-3C36-46A9-B7D9-3F737E7F9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F35DB0-6613-4868-9364-7A65737EE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026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2D2D39-4BCC-415B-AA3C-BC128AFD26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C53E3B-77B0-4172-8244-B6E38EFF7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4F44F9-0AB8-45C7-BA0D-0A2DEF2CA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579A1C-A3FF-479B-8A50-F26BACAD4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71D7E0-8648-4CD3-B061-7DB99C89E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78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81E18-2A24-41EC-8F44-D9DE3BBCB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E079B6-9F49-4C54-B0B9-A3CDA87A11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24C6E-E9F1-4934-BD8F-2513D3CC4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8E2150-BF21-492B-B133-D30DB00F0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C0EA81-AC2D-4CFB-ADFF-E1E9B7D6D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71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68235-94EB-4ECE-BE29-302507DF5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9C2CB-5BCF-498B-8B84-E73E12455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E949E-8067-4330-8042-5F9809807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E8DE3-595C-4B4A-94B5-698552987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5D584B-BB98-4AAE-9CDE-827CB6FF36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061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8FA3A-6F97-4DBA-A3F1-42CEB560E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A3314-595C-4FC3-AA96-E9EEF5C927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EF2F7F-031E-4497-A54D-60C0D6ACEA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5E6FDB-8B81-446D-BE18-89F7FDD7A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36724B-2029-47E8-9815-14B7FF5FC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002ADD-B88E-4423-BAAD-0FE5BA8B6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1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9657CB-40D9-44B1-B571-1A50AB05D4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D3048-A18C-4221-8268-6600632B45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301442-848F-4627-92C9-E6B38C148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FEF85C-E3A4-4890-82A7-B2A5FED0EF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695D7A-8192-43FA-99B7-A59BDB65A75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09BD51-A228-42D1-9AB2-4C35955EA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659F7D-264C-4DCF-B3D5-5710C10F5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F494BB-DCE4-47CB-81CA-1D49905AE9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7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C2BC6-0C23-4387-A5E9-76269C276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76EA55-F288-413A-A743-2F29AF773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58322B-1C49-4212-8939-4E944EA40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B864F3-8624-4A73-AB03-64C842A70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5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161E314-15A9-496E-8469-F129A56EF4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A7473D-B5AA-4048-AB96-E9731A22F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C7A310-C126-4815-BB77-C2B504990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713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AA7D1-72C7-4B9E-9CA6-5A637661B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5EF82C-666C-4DF1-BECC-F2CF1447E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E414C-21EA-40B3-9A43-780204226A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64ACDE-31C3-4724-A6B0-5BA1A621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707794-8A4A-4818-9752-84E48822A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C3B613-EAD6-492C-8C5D-5CBBFE741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515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E4DC-DE0A-4FB7-B479-CE3B8826A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85E3104-0910-4167-ABF9-E666945065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F1BD0F-A8F6-4672-A6F5-66EBBF812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367D8C-A88D-4F04-B8AB-44A324792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54FE66-B3A7-40D2-9ACD-A0D091B63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CD30D-3BCE-4F0C-A0E4-6C14059D3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346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512E47-76E5-4409-B6DF-084E14E78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7092B0-5CC2-4A83-8AE9-E5B37C1745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CF663-2D0D-4654-A1A9-7AE9DB293F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C78E1-9D26-42B2-AE9A-17728A402857}" type="datetimeFigureOut">
              <a:rPr lang="en-US" smtClean="0"/>
              <a:t>8/20/2020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100325-795F-4729-8206-17E2F32871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07E94A-A225-4220-96C6-43CA39008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5C385-CC86-42A7-A321-CE04E2E85F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411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670C8-EFC5-4055-B776-C11466FEB0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477080" cy="3421357"/>
          </a:xfrm>
        </p:spPr>
        <p:txBody>
          <a:bodyPr/>
          <a:lstStyle/>
          <a:p>
            <a:r>
              <a:rPr lang="ka-GE" dirty="0"/>
              <a:t>სასკოლო კვების პროგრამა საქართველოში</a:t>
            </a:r>
            <a:br>
              <a:rPr lang="ka-GE" dirty="0"/>
            </a:br>
            <a:r>
              <a:rPr lang="ka-GE" sz="3200" dirty="0"/>
              <a:t>(პროექტის მონახაზი)</a:t>
            </a: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C807C3-2B66-4F5B-B377-4C1133BAF6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66927" y="5576216"/>
            <a:ext cx="3135984" cy="1034592"/>
          </a:xfrm>
        </p:spPr>
        <p:txBody>
          <a:bodyPr/>
          <a:lstStyle/>
          <a:p>
            <a:r>
              <a:rPr lang="ka-GE" b="1" dirty="0"/>
              <a:t>იუნისეფი</a:t>
            </a:r>
          </a:p>
          <a:p>
            <a:r>
              <a:rPr lang="ka-GE" dirty="0"/>
              <a:t>თაკო უგულავა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545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4D64EA-A12E-4730-B237-737DAB3F10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779" y="301658"/>
            <a:ext cx="10939021" cy="5875305"/>
          </a:xfrm>
        </p:spPr>
        <p:txBody>
          <a:bodyPr/>
          <a:lstStyle/>
          <a:p>
            <a:endParaRPr lang="ka-GE" dirty="0"/>
          </a:p>
          <a:p>
            <a:r>
              <a:rPr lang="ka-GE" sz="4000" dirty="0"/>
              <a:t>პროექტის ხანგრძლივობა: ივლისი, 2020 - ივნისი 2022</a:t>
            </a:r>
          </a:p>
          <a:p>
            <a:r>
              <a:rPr lang="ka-GE" sz="4000" dirty="0"/>
              <a:t>პროექტის პარტნიორები: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ka-GE" dirty="0"/>
              <a:t>საქართველოს პარლამენტი</a:t>
            </a:r>
            <a:r>
              <a:rPr lang="en-US" dirty="0"/>
              <a:t> 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ka-GE" dirty="0"/>
              <a:t>საქართველოს ოკუპირებული ტერიტორიებიდან დევნილთა შრომის, ჯანმრთელობისა და სოციალური დაცვის სამინისტრო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ka-GE" dirty="0"/>
              <a:t>საქართველოს განათლების, მეცნიერების, კულტურისა და სპორტის სამინისტრო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ka-GE" dirty="0"/>
              <a:t>ვესტმინსტერის უნივერსიტეტი, ლონდონი, დიდი ბრიტანეთი</a:t>
            </a:r>
          </a:p>
          <a:p>
            <a:pPr lvl="1"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ka-GE" dirty="0"/>
              <a:t>კონსულტაციისა და ტრენინგის ცენტრი (</a:t>
            </a:r>
            <a:r>
              <a:rPr lang="en-US" dirty="0"/>
              <a:t>CTC)</a:t>
            </a:r>
            <a:endParaRPr lang="ka-GE" dirty="0"/>
          </a:p>
          <a:p>
            <a:pPr>
              <a:buFont typeface="Wingdings" panose="05000000000000000000" pitchFamily="2" charset="2"/>
              <a:buChar char="ü"/>
            </a:pPr>
            <a:endParaRPr lang="ka-GE" sz="2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364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3EB67-885E-40BF-ACE3-00D71DFE1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83" y="131975"/>
            <a:ext cx="11868346" cy="970961"/>
          </a:xfrm>
        </p:spPr>
        <p:txBody>
          <a:bodyPr/>
          <a:lstStyle/>
          <a:p>
            <a:pPr algn="ctr"/>
            <a:r>
              <a:rPr lang="ka-GE" b="1" dirty="0"/>
              <a:t>მოსამზადებელი სამუშაო</a:t>
            </a: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BD8CD-2115-4E99-8278-B323F01BE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83" y="1253765"/>
            <a:ext cx="11868346" cy="5472259"/>
          </a:xfrm>
        </p:spPr>
        <p:txBody>
          <a:bodyPr>
            <a:normAutofit fontScale="92500"/>
          </a:bodyPr>
          <a:lstStyle/>
          <a:p>
            <a:pPr algn="just"/>
            <a:r>
              <a:rPr lang="ka-GE" dirty="0"/>
              <a:t>მთელი ქვეყნის მასშტაბით სკოლების კლასტერიზაცია საერთო მახასიათებლების მიხედვით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dirty="0"/>
              <a:t>პროცესის დასრულებისას გვეცოდინება თუ რამდენი განსხვავებული სკოლების კლასტერი არსებობს ქვეყანაში და შესაბამისად, რამდენი განსხვავებული მიდგომა გვექნება შესამუშავებელი სასკოლო კვების პროგრამის დასანერგად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dirty="0"/>
              <a:t>პროცესი უკვე მიმდინარეობს (განმახორციელებელია ტრენინგებისა და კონსულტაციების ცენტრი განათლების სამინისტროსთან მჭიდრო თანამშრომლობით)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dirty="0"/>
              <a:t>ამჟამად, გროვდება წინასწარ განსაზღვრული მონაცემები ყველა სკოლიდან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dirty="0"/>
              <a:t>ჩვენი მოლოდინია, რომ სექტემბრის ბოლოსათვის პროცესი დამთავრებული იქნება  </a:t>
            </a:r>
          </a:p>
          <a:p>
            <a:pPr algn="just"/>
            <a:r>
              <a:rPr lang="ka-GE" dirty="0"/>
              <a:t>მსოფლიოში გავრცელებული სასკოლო კვების პროგრამების მიმოხილვა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a-GE" dirty="0"/>
              <a:t> შესწავლა მიმდინარეობს (</a:t>
            </a:r>
            <a:r>
              <a:rPr lang="en-US" dirty="0"/>
              <a:t>Desk review-</a:t>
            </a:r>
            <a:r>
              <a:rPr lang="ka-GE" dirty="0"/>
              <a:t>ს ხელმძღვანელობს ლონდონის ვესტმინსტერის უნივერსიტეტის საკვების, ნუტრიციისა და საზოგადოებრივი ჯანმრთელობის დეპარტამენტის უფროსი ლექტორი, დოქტორ იჰაბ ტევფიკი)</a:t>
            </a:r>
          </a:p>
          <a:p>
            <a:pPr lvl="1"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a-GE" dirty="0"/>
              <a:t>მიმოხილვა წარსადგენად მზად გვექნება ა.წ. ნოემბრისთვის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932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3EB67-885E-40BF-ACE3-00D71DFE1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83" y="131975"/>
            <a:ext cx="11868346" cy="970961"/>
          </a:xfrm>
        </p:spPr>
        <p:txBody>
          <a:bodyPr/>
          <a:lstStyle/>
          <a:p>
            <a:pPr algn="ctr"/>
            <a:r>
              <a:rPr lang="ka-GE" b="1" dirty="0"/>
              <a:t>მოსამზადებელი სამუშაო</a:t>
            </a: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BD8CD-2115-4E99-8278-B323F01BE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83" y="1102937"/>
            <a:ext cx="11868346" cy="562308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ka-GE" sz="2600" dirty="0"/>
              <a:t>სამოდელო სკოლების განსაზღვრა პილოტური ინტერვენციის განსახორციელებლად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200" dirty="0"/>
              <a:t>ყველა დადგენილი კლასტერიდან შეირჩევა თითო სკოლა. მაგალითად, თუ ქვეყანაში გვაქვს 10 სხვადასხვა ტიპის სკოლა, მაშინ პილოტში ჩართვება 10 სკოლა (თითო სკოლა თითოეული კლასტერიდან)</a:t>
            </a:r>
          </a:p>
          <a:p>
            <a:pPr algn="just"/>
            <a:r>
              <a:rPr lang="ka-GE" sz="2600" dirty="0"/>
              <a:t>შერჩეული სამოდელო სკოლების საწყისი შეფასება 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200" dirty="0"/>
              <a:t>სპეციალურად შემუშავდება შეფასების ინსტრუმენტი, რომელიც გაითვალისწინებს ჯანმრთელი კვების ორგანიზებასთან და გამოსავალთან დაკავშირებულ ყველა საკითხს. ამ ინსტრუმენტის გამოყენება მოხდება მომავალშიც, სასკოლო კვების პროგრამის ეფექტურობისა და ეფექტიანობის შესასწავლად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200" dirty="0"/>
              <a:t>პროცესი დასრულდება 2020 წლის ბოლოსათვის</a:t>
            </a:r>
          </a:p>
          <a:p>
            <a:r>
              <a:rPr lang="ka-GE" dirty="0"/>
              <a:t> </a:t>
            </a:r>
            <a:r>
              <a:rPr lang="ka-GE" sz="2600" dirty="0"/>
              <a:t>სასკოლო კვების სტრატიფიცირებული პროგრამის მომზადება (ანუ თითოეული კლასტერისათვის შესაბამისი პროგრამის მომზადება)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200" dirty="0"/>
              <a:t>დოქტორი იჰაბ ტევფიკი განსახილველად მოგვაწვდის სასკოლო კვების პროგრამის სხვადასხვა ვარიანტებს საწყისი შეფასების მონაცემებზე დაყრდნობით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ka-GE" sz="2200" dirty="0"/>
              <a:t>მოწონებული ვარიანტები განფასდება და მთავრობას წარედგინება 10 სამოდელო სკოლის პროგრამა დასამტკიცებლად. ამ ეტაპს ჩვენ მივაღწევთ 2021 წლის ზაფხულისათვის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2748439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3EB67-885E-40BF-ACE3-00D71DFE1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83" y="131975"/>
            <a:ext cx="11868346" cy="970961"/>
          </a:xfrm>
        </p:spPr>
        <p:txBody>
          <a:bodyPr/>
          <a:lstStyle/>
          <a:p>
            <a:pPr algn="ctr"/>
            <a:r>
              <a:rPr lang="ka-GE" b="1" dirty="0"/>
              <a:t>პილოტის განხორციელება</a:t>
            </a: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BD8CD-2115-4E99-8278-B323F01BE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83" y="1102937"/>
            <a:ext cx="11868346" cy="5623088"/>
          </a:xfrm>
        </p:spPr>
        <p:txBody>
          <a:bodyPr>
            <a:normAutofit/>
          </a:bodyPr>
          <a:lstStyle/>
          <a:p>
            <a:pPr algn="just"/>
            <a:r>
              <a:rPr lang="ka-GE" sz="2600" dirty="0"/>
              <a:t>პილოტის განხორციელების წინაპირობას მთავრობის შესაბამისი დადგენილება წარმოადგენს </a:t>
            </a:r>
            <a:r>
              <a:rPr lang="ka-GE" sz="2000" i="1" dirty="0"/>
              <a:t>(გასათვალისწინებელია, რომ იუნისეფი ვერ უზრუნველყოფს საკვები პროდუქტებით მომარაგებას</a:t>
            </a:r>
            <a:r>
              <a:rPr lang="ka-GE" sz="2600" dirty="0"/>
              <a:t>). მოდელი მზად იქნება შესრულებისთვის 2021 წლის სექტემბრიდან</a:t>
            </a:r>
          </a:p>
          <a:p>
            <a:pPr algn="just"/>
            <a:r>
              <a:rPr lang="ka-GE" sz="2600" dirty="0"/>
              <a:t>იუნისეფი  განახორციელებს პილოტის მიმდინარეობის სრულ ზედამხედველობას, რათა ნებისმიერი პრობლემის აღმოფხვრის საშუალებები იყოს შემუშავებული</a:t>
            </a:r>
          </a:p>
          <a:p>
            <a:pPr algn="just"/>
            <a:r>
              <a:rPr lang="ka-GE" sz="2600" dirty="0"/>
              <a:t>უშუალოდ კვების პროცესის ორგანიზების გარდა, იუნისეფი ვალდებულებას იღებს ჯანსაღი კვების პრინციპების ინტეგრაცია მოახდინოს სასწავლო პროგრამაში </a:t>
            </a:r>
            <a:r>
              <a:rPr lang="ka-GE" sz="2000" i="1" dirty="0"/>
              <a:t>(ამჟამად არსებული კურიკულუმი მინიმალურადაც ვერ აკმაყოფილებს საჭიროებას)</a:t>
            </a:r>
          </a:p>
          <a:p>
            <a:pPr algn="just"/>
            <a:r>
              <a:rPr lang="ka-GE" sz="2600" dirty="0"/>
              <a:t>იუნისეფი პილოტს დააკვირდება მთელი სასწავლო წლის განმავლობაში და 2022 წლის მაისისათვის წარმოადგენს პილოტის საბოლოო შეფასების შედეგებს</a:t>
            </a:r>
          </a:p>
        </p:txBody>
      </p:sp>
    </p:spTree>
    <p:extLst>
      <p:ext uri="{BB962C8B-B14F-4D97-AF65-F5344CB8AC3E}">
        <p14:creationId xmlns:p14="http://schemas.microsoft.com/office/powerpoint/2010/main" val="1609508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3EB67-885E-40BF-ACE3-00D71DFE1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683" y="131975"/>
            <a:ext cx="11868346" cy="1216058"/>
          </a:xfrm>
        </p:spPr>
        <p:txBody>
          <a:bodyPr>
            <a:normAutofit fontScale="90000"/>
          </a:bodyPr>
          <a:lstStyle/>
          <a:p>
            <a:pPr algn="ctr"/>
            <a:r>
              <a:rPr lang="ka-GE" b="1" dirty="0"/>
              <a:t>პილოტის გავრცობა მთელი ქვეყნის მასშტაბით</a:t>
            </a:r>
            <a:endParaRPr lang="en-US" b="1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BD8CD-2115-4E99-8278-B323F01BEB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683" y="1602557"/>
            <a:ext cx="11868346" cy="5123468"/>
          </a:xfrm>
        </p:spPr>
        <p:txBody>
          <a:bodyPr>
            <a:normAutofit/>
          </a:bodyPr>
          <a:lstStyle/>
          <a:p>
            <a:pPr algn="just"/>
            <a:r>
              <a:rPr lang="ka-GE" sz="2600" dirty="0"/>
              <a:t>იუნისეფი მთავრობასთან ერთად პილოტზე დაყრდნობით შეიმუშავებს სასკოლო კვების პროგრამის დაფინანსების მოდელებს, რათა საბოლოო ვარიანტი უკვე გათვალისწინებული იყოს ბიუჯეტში და ქვეყნის მასშტაბით მოხდეს მისი გავრცელება 2022 წლის სექტემბრიდან </a:t>
            </a:r>
          </a:p>
        </p:txBody>
      </p:sp>
    </p:spTree>
    <p:extLst>
      <p:ext uri="{BB962C8B-B14F-4D97-AF65-F5344CB8AC3E}">
        <p14:creationId xmlns:p14="http://schemas.microsoft.com/office/powerpoint/2010/main" val="213164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395</Words>
  <Application>Microsoft Office PowerPoint</Application>
  <PresentationFormat>Widescreen</PresentationFormat>
  <Paragraphs>36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Sylfaen</vt:lpstr>
      <vt:lpstr>Wingdings</vt:lpstr>
      <vt:lpstr>Office Theme</vt:lpstr>
      <vt:lpstr>სასკოლო კვების პროგრამა საქართველოში (პროექტის მონახაზი)</vt:lpstr>
      <vt:lpstr>PowerPoint Presentation</vt:lpstr>
      <vt:lpstr>მოსამზადებელი სამუშაო</vt:lpstr>
      <vt:lpstr>მოსამზადებელი სამუშაო</vt:lpstr>
      <vt:lpstr>პილოტის განხორციელება</vt:lpstr>
      <vt:lpstr>პილოტის გავრცობა მთელი ქვეყნის მასშტაბით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სასკოლო კვების პროგრამა საქართველოში (პროექტის მონახაზი)</dc:title>
  <dc:creator>Tako Ugulava</dc:creator>
  <cp:lastModifiedBy>Tako Ugulava</cp:lastModifiedBy>
  <cp:revision>1</cp:revision>
  <dcterms:created xsi:type="dcterms:W3CDTF">2020-08-20T09:59:17Z</dcterms:created>
  <dcterms:modified xsi:type="dcterms:W3CDTF">2020-08-20T12:02:41Z</dcterms:modified>
</cp:coreProperties>
</file>